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Default Extension="gif" ContentType="image/gif"/>
  <Default Extension="jpg" ContentType="image/jpeg"/>
  <Default Extension="jpeg" ContentType="image/jpeg"/>
  <Default Extension="png" ContentType="image/png"/>
  <Default Extension="xlsx" ContentType="application/vnd.openxmlformats-officedocument.spreadsheetml.sheet"/>
</Types>
</file>

<file path=_rels/.rels><?xml version="1.0" encoding="UTF-8" standalone="yes"?>
<Relationships xmlns="http://schemas.openxmlformats.org/package/2006/relationships">
  <Relationship Id="rId1" Type="http://schemas.openxmlformats.org/officeDocument/2006/relationships/officeDocument" Target="ppt/presentation.xml"/>
  <Relationship Id="rId2" Type="http://schemas.openxmlformats.org/package/2006/relationships/metadata/core-properties" Target="docProps/core.xml"/>
  <Relationship Id="rId3" Type="http://schemas.openxmlformats.org/officeDocument/2006/relationships/extended-properties" Target="docProps/app.xml"/>
  <Relationship Id="rId4" Type="http://schemas.openxmlformats.org/officeDocument/2006/relationships/custom-properties" Target="docProps/custom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6858000" type="screen4x3"/>
  <p:notesSz cx="6858000" cy="9144000"/>
  <p:defaultTextStyle>
    <a:defPPr>
      <a:defRPr lang="fr-FR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 lastView="sldView">
  <p:slideViewPr>
    <p:cSldViewPr>
      <p:cViewPr>
        <p:scale>
          <a:sx d="100" n="100"/>
          <a:sy d="100" n="100"/>
        </p:scale>
        <p:origin x="0" y="0"/>
      </p:cViewPr>
    </p:cSldViewPr>
  </p:slideViewPr>
</p:viewPr>
</file>

<file path=ppt/_rels/presentation.xml.rels><?xml version="1.0" encoding="UTF-8" standalone="yes"?>
<Relationships xmlns="http://schemas.openxmlformats.org/package/2006/relationships">
  <Relationship Id="rId1" Type="http://schemas.openxmlformats.org/officeDocument/2006/relationships/slideMaster" Target="slideMasters/slideMaster1.xml"/>
  <Relationship Id="rId2" Type="http://schemas.openxmlformats.org/officeDocument/2006/relationships/theme" Target="theme/theme1.xml"/>
  <Relationship Id="rId3" Type="http://schemas.openxmlformats.org/officeDocument/2006/relationships/slide" Target="slides/slide1.xml"/>
  <Relationship Id="rId4" Type="http://schemas.openxmlformats.org/officeDocument/2006/relationships/slide" Target="slides/slide2.xml"/>
  <Relationship Id="rId5" Type="http://schemas.openxmlformats.org/officeDocument/2006/relationships/slide" Target="slides/slide3.xml"/>
  <Relationship Id="rId6" Type="http://schemas.openxmlformats.org/officeDocument/2006/relationships/slide" Target="slides/slide4.xml"/>
  <Relationship Id="rId7" Type="http://schemas.openxmlformats.org/officeDocument/2006/relationships/slide" Target="slides/slide5.xml"/>
  <Relationship Id="rId8" Type="http://schemas.openxmlformats.org/officeDocument/2006/relationships/slide" Target="slides/slide6.xml"/>
  <Relationship Id="rId9" Type="http://schemas.openxmlformats.org/officeDocument/2006/relationships/slide" Target="slides/slide7.xml"/>
  <Relationship Id="rId10" Type="http://schemas.openxmlformats.org/officeDocument/2006/relationships/slide" Target="slides/slide8.xml"/>
  <Relationship Id="rId11" Type="http://schemas.openxmlformats.org/officeDocument/2006/relationships/slide" Target="slides/slide9.xml"/>
  <Relationship Id="rId12" Type="http://schemas.openxmlformats.org/officeDocument/2006/relationships/presProps" Target="presProps.xml"/>
  <Relationship Id="rId13" Type="http://schemas.openxmlformats.org/officeDocument/2006/relationships/viewProps" Target="viewProps.xml"/>
  <Relationship Id="rId14" Type="http://schemas.openxmlformats.org/officeDocument/2006/relationships/tableStyles" Target="tableStyles.xml"/>
</Relationships>

</file>

<file path=ppt/media/presentation-00011.png>
</file>

<file path=ppt/media/presentation-00022.png>
</file>

<file path=ppt/media/presentation-00033.png>
</file>

<file path=ppt/media/presentation-00044.png>
</file>

<file path=ppt/media/presentation-00055.png>
</file>

<file path=ppt/media/presentation-00066.png>
</file>

<file path=ppt/media/presentation-00077.png>
</file>

<file path=ppt/media/presentation-00088.png>
</file>

<file path=ppt/media/presentation-00099.png>
</file>

<file path=ppt/slideLayouts/_rels/slideLayout1.xml.rels><?xml version="1.0" encoding="UTF-8" standalone="yes"?>
<Relationships xmlns="http://schemas.openxmlformats.org/package/2006/relationships">
  <Relationship Id="rId1" Type="http://schemas.openxmlformats.org/officeDocument/2006/relationships/slideMaster" Target="../slideMasters/slideMaster1.xml"/>
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theme" Target="../theme/theme1.xml"/>
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59629334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algn="ctr" indent="-324900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11.png"/>
</Relationships>

</file>

<file path=ppt/slides/_rels/slide2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22.png"/>
</Relationships>

</file>

<file path=ppt/slides/_rels/slide3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33.png"/>
</Relationships>

</file>

<file path=ppt/slides/_rels/slide4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44.png"/>
</Relationships>

</file>

<file path=ppt/slides/_rels/slide5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55.png"/>
</Relationships>

</file>

<file path=ppt/slides/_rels/slide6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66.png"/>
</Relationships>

</file>

<file path=ppt/slides/_rels/slide7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77.png"/>
</Relationships>

</file>

<file path=ppt/slides/_rels/slide8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88.png"/>
</Relationships>

</file>

<file path=ppt/slides/_rels/slide9.xml.rels><?xml version="1.0" encoding="UTF-8" standalone="yes"?>
<Relationships xmlns="http://schemas.openxmlformats.org/package/2006/relationships">
  <Relationship Id="rId1" Type="http://schemas.openxmlformats.org/officeDocument/2006/relationships/slideLayout" Target="../slideLayouts/slideLayout1.xml"/>
  <Relationship Id="rId2" Type="http://schemas.openxmlformats.org/officeDocument/2006/relationships/image" Target="../media/presentation-00099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6775"/>
          <a:ext cx="9144000" cy="6010275"/>
          <a:chOff x="0" y="866775"/>
          <a:chExt cx="9144000" cy="6010275"/>
        </a:xfrm>
      </p:grpSpPr>
      <p:pic>
        <p:nvPicPr>
          <p:cNvPr id="1" name="Slide" descr="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6775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32">
  <a:themeElements>
    <a:clrScheme name="Theme3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32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32">
      <a:fillStyleLst>
        <a:solidFill>
          <a:schemeClr val="phClr"/>
        </a:solidFill>
        <a:gradFill rotWithShape="1">
          <a:gsLst>
            <a:gs pos="0%">
              <a:schemeClr val="phClr">
                <a:tint val="50%"/>
                <a:satMod val="300%"/>
              </a:schemeClr>
            </a:gs>
            <a:gs pos="35%">
              <a:schemeClr val="phClr">
                <a:tint val="37%"/>
                <a:satMod val="300%"/>
              </a:schemeClr>
            </a:gs>
            <a:gs pos="100%">
              <a:schemeClr val="phClr">
                <a:tint val="15%"/>
                <a:satMod val="350%"/>
              </a:schemeClr>
            </a:gs>
          </a:gsLst>
          <a:lin ang="16200000" scaled="1"/>
        </a:gradFill>
        <a:gradFill rotWithShape="1">
          <a:gsLst>
            <a:gs pos="0%">
              <a:schemeClr val="phClr">
                <a:shade val="51%"/>
                <a:satMod val="130%"/>
              </a:schemeClr>
            </a:gs>
            <a:gs pos="80%">
              <a:schemeClr val="phClr">
                <a:shade val="93%"/>
                <a:satMod val="130%"/>
              </a:schemeClr>
            </a:gs>
            <a:gs pos="100%">
              <a:schemeClr val="phClr">
                <a:shade val="94%"/>
                <a:satMod val="135%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%"/>
              <a:satMod val="105%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%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%">
              <a:schemeClr val="phClr">
                <a:tint val="40%"/>
                <a:satMod val="350%"/>
              </a:schemeClr>
            </a:gs>
            <a:gs pos="40%">
              <a:schemeClr val="phClr">
                <a:tint val="45%"/>
                <a:shade val="99%"/>
                <a:satMod val="350%"/>
              </a:schemeClr>
            </a:gs>
            <a:gs pos="100%">
              <a:schemeClr val="phClr">
                <a:shade val="20%"/>
                <a:satMod val="255%"/>
              </a:schemeClr>
            </a:gs>
          </a:gsLst>
          <a:path path="circle">
            <a:fillToRect b="180%" l="50%" r="50%" t="-80%"/>
          </a:path>
        </a:gradFill>
        <a:gradFill rotWithShape="1">
          <a:gsLst>
            <a:gs pos="0%">
              <a:schemeClr val="phClr">
                <a:tint val="80%"/>
                <a:satMod val="300%"/>
              </a:schemeClr>
            </a:gs>
            <a:gs pos="100%">
              <a:schemeClr val="phClr">
                <a:shade val="30%"/>
                <a:satMod val="200%"/>
              </a:schemeClr>
            </a:gs>
          </a:gsLst>
          <a:path path="circle">
            <a:fillToRect b="50%" l="50%" r="50%" t="50%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Slides>9</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" baseType="lpstr">
      <vt:lpstr>Office Theme</vt:lpstr>
    </vt:vector>
  </TitlesOfParts>
  <Company>Microsoft Corporation</Company>
  <LinksUpToDate>false</LinksUpToDate>
  <SharedDoc>false</SharedDoc>
  <HyperlinksChanged>false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Unknown Creator</dc:creator>
  <cp:lastModifiedBy>Unknown Creator</cp:lastModifiedBy>
  <dcterms:created xsi:type="dcterms:W3CDTF">2022-12-09T19:11:01Z</dcterms:created>
  <dcterms:modified xsi:type="dcterms:W3CDTF">2022-12-09T19:11:01Z</dcterms:modified>
  <dc:title>Untitled Presentation</dc:title>
  <dc:description/>
  <dc:subject/>
  <cp:keywords/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